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</p:sldIdLst>
  <p:sldSz cx="5029200" cy="3127375"/>
  <p:notesSz cx="6858000" cy="9144000"/>
  <p:defaultTextStyle>
    <a:defPPr>
      <a:defRPr lang="en-US"/>
    </a:defPPr>
    <a:lvl1pPr marL="0" algn="l" defTabSz="466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33035" algn="l" defTabSz="466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66070" algn="l" defTabSz="466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99105" algn="l" defTabSz="466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32139" algn="l" defTabSz="466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65174" algn="l" defTabSz="466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98209" algn="l" defTabSz="466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31244" algn="l" defTabSz="466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64279" algn="l" defTabSz="466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0" d="100"/>
          <a:sy n="180" d="100"/>
        </p:scale>
        <p:origin x="1146" y="144"/>
      </p:cViewPr>
      <p:guideLst>
        <p:guide orient="horz" pos="985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971513"/>
            <a:ext cx="4274820" cy="670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" y="1772179"/>
            <a:ext cx="3520440" cy="7992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3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5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8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31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6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6170" y="125240"/>
            <a:ext cx="1131570" cy="2668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125240"/>
            <a:ext cx="3310890" cy="2668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7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2" y="2009628"/>
            <a:ext cx="4274820" cy="621131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72" y="1325515"/>
            <a:ext cx="4274820" cy="684113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3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60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991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213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6517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9820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312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6427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729721"/>
            <a:ext cx="2221230" cy="206392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6510" y="729721"/>
            <a:ext cx="2221230" cy="206392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700040"/>
            <a:ext cx="2222103" cy="29174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3035" indent="0">
              <a:buNone/>
              <a:defRPr sz="1000" b="1"/>
            </a:lvl2pPr>
            <a:lvl3pPr marL="466070" indent="0">
              <a:buNone/>
              <a:defRPr sz="900" b="1"/>
            </a:lvl3pPr>
            <a:lvl4pPr marL="699105" indent="0">
              <a:buNone/>
              <a:defRPr sz="800" b="1"/>
            </a:lvl4pPr>
            <a:lvl5pPr marL="932139" indent="0">
              <a:buNone/>
              <a:defRPr sz="800" b="1"/>
            </a:lvl5pPr>
            <a:lvl6pPr marL="1165174" indent="0">
              <a:buNone/>
              <a:defRPr sz="800" b="1"/>
            </a:lvl6pPr>
            <a:lvl7pPr marL="1398209" indent="0">
              <a:buNone/>
              <a:defRPr sz="800" b="1"/>
            </a:lvl7pPr>
            <a:lvl8pPr marL="1631244" indent="0">
              <a:buNone/>
              <a:defRPr sz="800" b="1"/>
            </a:lvl8pPr>
            <a:lvl9pPr marL="1864279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" y="991783"/>
            <a:ext cx="2222103" cy="180186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764" y="700040"/>
            <a:ext cx="2222976" cy="29174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3035" indent="0">
              <a:buNone/>
              <a:defRPr sz="1000" b="1"/>
            </a:lvl2pPr>
            <a:lvl3pPr marL="466070" indent="0">
              <a:buNone/>
              <a:defRPr sz="900" b="1"/>
            </a:lvl3pPr>
            <a:lvl4pPr marL="699105" indent="0">
              <a:buNone/>
              <a:defRPr sz="800" b="1"/>
            </a:lvl4pPr>
            <a:lvl5pPr marL="932139" indent="0">
              <a:buNone/>
              <a:defRPr sz="800" b="1"/>
            </a:lvl5pPr>
            <a:lvl6pPr marL="1165174" indent="0">
              <a:buNone/>
              <a:defRPr sz="800" b="1"/>
            </a:lvl6pPr>
            <a:lvl7pPr marL="1398209" indent="0">
              <a:buNone/>
              <a:defRPr sz="800" b="1"/>
            </a:lvl7pPr>
            <a:lvl8pPr marL="1631244" indent="0">
              <a:buNone/>
              <a:defRPr sz="800" b="1"/>
            </a:lvl8pPr>
            <a:lvl9pPr marL="1864279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764" y="991783"/>
            <a:ext cx="2222976" cy="180186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6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7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124516"/>
            <a:ext cx="1654572" cy="529916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277" y="124516"/>
            <a:ext cx="2811463" cy="266912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" y="654432"/>
            <a:ext cx="1654572" cy="2139212"/>
          </a:xfrm>
        </p:spPr>
        <p:txBody>
          <a:bodyPr/>
          <a:lstStyle>
            <a:lvl1pPr marL="0" indent="0">
              <a:buNone/>
              <a:defRPr sz="700"/>
            </a:lvl1pPr>
            <a:lvl2pPr marL="233035" indent="0">
              <a:buNone/>
              <a:defRPr sz="600"/>
            </a:lvl2pPr>
            <a:lvl3pPr marL="466070" indent="0">
              <a:buNone/>
              <a:defRPr sz="500"/>
            </a:lvl3pPr>
            <a:lvl4pPr marL="699105" indent="0">
              <a:buNone/>
              <a:defRPr sz="500"/>
            </a:lvl4pPr>
            <a:lvl5pPr marL="932139" indent="0">
              <a:buNone/>
              <a:defRPr sz="500"/>
            </a:lvl5pPr>
            <a:lvl6pPr marL="1165174" indent="0">
              <a:buNone/>
              <a:defRPr sz="500"/>
            </a:lvl6pPr>
            <a:lvl7pPr marL="1398209" indent="0">
              <a:buNone/>
              <a:defRPr sz="500"/>
            </a:lvl7pPr>
            <a:lvl8pPr marL="1631244" indent="0">
              <a:buNone/>
              <a:defRPr sz="500"/>
            </a:lvl8pPr>
            <a:lvl9pPr marL="186427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58" y="2189163"/>
            <a:ext cx="3017520" cy="258443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5758" y="279437"/>
            <a:ext cx="3017520" cy="1876425"/>
          </a:xfrm>
        </p:spPr>
        <p:txBody>
          <a:bodyPr/>
          <a:lstStyle>
            <a:lvl1pPr marL="0" indent="0">
              <a:buNone/>
              <a:defRPr sz="1600"/>
            </a:lvl1pPr>
            <a:lvl2pPr marL="233035" indent="0">
              <a:buNone/>
              <a:defRPr sz="1400"/>
            </a:lvl2pPr>
            <a:lvl3pPr marL="466070" indent="0">
              <a:buNone/>
              <a:defRPr sz="1200"/>
            </a:lvl3pPr>
            <a:lvl4pPr marL="699105" indent="0">
              <a:buNone/>
              <a:defRPr sz="1000"/>
            </a:lvl4pPr>
            <a:lvl5pPr marL="932139" indent="0">
              <a:buNone/>
              <a:defRPr sz="1000"/>
            </a:lvl5pPr>
            <a:lvl6pPr marL="1165174" indent="0">
              <a:buNone/>
              <a:defRPr sz="1000"/>
            </a:lvl6pPr>
            <a:lvl7pPr marL="1398209" indent="0">
              <a:buNone/>
              <a:defRPr sz="1000"/>
            </a:lvl7pPr>
            <a:lvl8pPr marL="1631244" indent="0">
              <a:buNone/>
              <a:defRPr sz="1000"/>
            </a:lvl8pPr>
            <a:lvl9pPr marL="1864279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758" y="2447606"/>
            <a:ext cx="3017520" cy="367032"/>
          </a:xfrm>
        </p:spPr>
        <p:txBody>
          <a:bodyPr/>
          <a:lstStyle>
            <a:lvl1pPr marL="0" indent="0">
              <a:buNone/>
              <a:defRPr sz="700"/>
            </a:lvl1pPr>
            <a:lvl2pPr marL="233035" indent="0">
              <a:buNone/>
              <a:defRPr sz="600"/>
            </a:lvl2pPr>
            <a:lvl3pPr marL="466070" indent="0">
              <a:buNone/>
              <a:defRPr sz="500"/>
            </a:lvl3pPr>
            <a:lvl4pPr marL="699105" indent="0">
              <a:buNone/>
              <a:defRPr sz="500"/>
            </a:lvl4pPr>
            <a:lvl5pPr marL="932139" indent="0">
              <a:buNone/>
              <a:defRPr sz="500"/>
            </a:lvl5pPr>
            <a:lvl6pPr marL="1165174" indent="0">
              <a:buNone/>
              <a:defRPr sz="500"/>
            </a:lvl6pPr>
            <a:lvl7pPr marL="1398209" indent="0">
              <a:buNone/>
              <a:defRPr sz="500"/>
            </a:lvl7pPr>
            <a:lvl8pPr marL="1631244" indent="0">
              <a:buNone/>
              <a:defRPr sz="500"/>
            </a:lvl8pPr>
            <a:lvl9pPr marL="186427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125240"/>
            <a:ext cx="4526280" cy="521229"/>
          </a:xfrm>
          <a:prstGeom prst="rect">
            <a:avLst/>
          </a:prstGeom>
        </p:spPr>
        <p:txBody>
          <a:bodyPr vert="horz" lIns="46607" tIns="23303" rIns="46607" bIns="233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729721"/>
            <a:ext cx="4526280" cy="2063923"/>
          </a:xfrm>
          <a:prstGeom prst="rect">
            <a:avLst/>
          </a:prstGeom>
        </p:spPr>
        <p:txBody>
          <a:bodyPr vert="horz" lIns="46607" tIns="23303" rIns="46607" bIns="233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2898613"/>
            <a:ext cx="1173480" cy="166504"/>
          </a:xfrm>
          <a:prstGeom prst="rect">
            <a:avLst/>
          </a:prstGeom>
        </p:spPr>
        <p:txBody>
          <a:bodyPr vert="horz" lIns="46607" tIns="23303" rIns="46607" bIns="2330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D995-9EC4-4DE4-981D-DA73DA07672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8310" y="2898613"/>
            <a:ext cx="1592580" cy="166504"/>
          </a:xfrm>
          <a:prstGeom prst="rect">
            <a:avLst/>
          </a:prstGeom>
        </p:spPr>
        <p:txBody>
          <a:bodyPr vert="horz" lIns="46607" tIns="23303" rIns="46607" bIns="2330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4260" y="2898613"/>
            <a:ext cx="1173480" cy="166504"/>
          </a:xfrm>
          <a:prstGeom prst="rect">
            <a:avLst/>
          </a:prstGeom>
        </p:spPr>
        <p:txBody>
          <a:bodyPr vert="horz" lIns="46607" tIns="23303" rIns="46607" bIns="23303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0E01-8B79-4327-8CF4-23DA2206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2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07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776" indent="-174776" algn="l" defTabSz="4660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8682" indent="-145647" algn="l" defTabSz="46607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82587" indent="-116517" algn="l" defTabSz="46607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15622" indent="-116517" algn="l" defTabSz="46607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8657" indent="-116517" algn="l" defTabSz="46607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1692" indent="-116517" algn="l" defTabSz="46607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14726" indent="-116517" algn="l" defTabSz="46607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47761" indent="-116517" algn="l" defTabSz="46607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80796" indent="-116517" algn="l" defTabSz="46607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60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3035" algn="l" defTabSz="4660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6070" algn="l" defTabSz="4660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99105" algn="l" defTabSz="4660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2139" algn="l" defTabSz="4660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65174" algn="l" defTabSz="4660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98209" algn="l" defTabSz="4660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31244" algn="l" defTabSz="4660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279" algn="l" defTabSz="46607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" y="3175"/>
            <a:ext cx="502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5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50292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2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50292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1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50292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4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50292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3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50292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6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50292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7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3" y="94548"/>
            <a:ext cx="4840234" cy="2938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50292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5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50292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1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50292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6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5029200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"/>
            <a:ext cx="50292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7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5</cp:revision>
  <dcterms:created xsi:type="dcterms:W3CDTF">2021-04-14T12:39:25Z</dcterms:created>
  <dcterms:modified xsi:type="dcterms:W3CDTF">2022-11-10T11:49:50Z</dcterms:modified>
</cp:coreProperties>
</file>