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5" r:id="rId7"/>
    <p:sldId id="267" r:id="rId8"/>
    <p:sldId id="260" r:id="rId9"/>
    <p:sldId id="261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-Learning Platform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Website design – General overview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81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degree / course will have different semesters and modules</a:t>
            </a:r>
          </a:p>
          <a:p>
            <a:r>
              <a:rPr lang="en-US" dirty="0" smtClean="0"/>
              <a:t>Integration of an LMS is needed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smtClean="0"/>
              <a:t>Please see the existing eLearning platform for      better understanding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55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Payment methods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Paypal</a:t>
            </a:r>
            <a:endParaRPr lang="en-US" dirty="0" smtClean="0"/>
          </a:p>
          <a:p>
            <a:r>
              <a:rPr lang="en-US" dirty="0" smtClean="0"/>
              <a:t>Wise transfer</a:t>
            </a:r>
          </a:p>
          <a:p>
            <a:r>
              <a:rPr lang="en-US" dirty="0" smtClean="0"/>
              <a:t>Bank account</a:t>
            </a:r>
          </a:p>
          <a:p>
            <a:endParaRPr lang="en-US" dirty="0"/>
          </a:p>
          <a:p>
            <a:r>
              <a:rPr lang="en-US" dirty="0" smtClean="0"/>
              <a:t>Other easy and direct ways for payment could also be added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55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Previously we have already made an </a:t>
            </a:r>
            <a:r>
              <a:rPr lang="en-US" dirty="0" err="1" smtClean="0"/>
              <a:t>elearning</a:t>
            </a:r>
            <a:r>
              <a:rPr lang="en-US" dirty="0" smtClean="0"/>
              <a:t> platform. However we would like to enhance it and </a:t>
            </a:r>
            <a:r>
              <a:rPr lang="en-US" dirty="0" err="1" smtClean="0"/>
              <a:t>relaunch</a:t>
            </a:r>
            <a:r>
              <a:rPr lang="en-US" dirty="0" smtClean="0"/>
              <a:t> it under a new name</a:t>
            </a:r>
          </a:p>
          <a:p>
            <a:endParaRPr lang="en-US" dirty="0"/>
          </a:p>
          <a:p>
            <a:r>
              <a:rPr lang="en-US" dirty="0"/>
              <a:t>https://hgschool.co.uk/</a:t>
            </a:r>
          </a:p>
        </p:txBody>
      </p:sp>
    </p:spTree>
    <p:extLst>
      <p:ext uri="{BB962C8B-B14F-4D97-AF65-F5344CB8AC3E}">
        <p14:creationId xmlns:p14="http://schemas.microsoft.com/office/powerpoint/2010/main" val="416050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Goal of </a:t>
            </a:r>
            <a:r>
              <a:rPr lang="en-US" dirty="0"/>
              <a:t>the e-learning </a:t>
            </a:r>
            <a:r>
              <a:rPr lang="en-US" dirty="0" smtClean="0"/>
              <a:t>platform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aim of the </a:t>
            </a:r>
            <a:r>
              <a:rPr lang="en-US" dirty="0" err="1" smtClean="0"/>
              <a:t>elearning</a:t>
            </a:r>
            <a:r>
              <a:rPr lang="en-US" dirty="0" smtClean="0"/>
              <a:t> platform is to provide University </a:t>
            </a:r>
            <a:r>
              <a:rPr lang="en-US" dirty="0"/>
              <a:t>D</a:t>
            </a:r>
            <a:r>
              <a:rPr lang="en-US" dirty="0" smtClean="0"/>
              <a:t>egrees and Diplomas under one roof</a:t>
            </a:r>
          </a:p>
          <a:p>
            <a:r>
              <a:rPr lang="en-US" dirty="0"/>
              <a:t>T</a:t>
            </a:r>
            <a:r>
              <a:rPr lang="en-US" dirty="0" smtClean="0"/>
              <a:t>o provide </a:t>
            </a:r>
            <a:r>
              <a:rPr lang="en-US" dirty="0"/>
              <a:t>learners with a flexible and convenient way to access high-quality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40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Needs </a:t>
            </a:r>
            <a:r>
              <a:rPr lang="en-US" dirty="0"/>
              <a:t>and learning </a:t>
            </a:r>
            <a:r>
              <a:rPr lang="en-US" dirty="0" smtClean="0"/>
              <a:t>preferences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target audience needs are diverse </a:t>
            </a:r>
            <a:r>
              <a:rPr lang="en-US" dirty="0"/>
              <a:t>and varied. </a:t>
            </a:r>
            <a:endParaRPr lang="en-US" dirty="0" smtClean="0"/>
          </a:p>
          <a:p>
            <a:r>
              <a:rPr lang="en-US" dirty="0" smtClean="0"/>
              <a:t>E-learning </a:t>
            </a:r>
            <a:r>
              <a:rPr lang="en-US" dirty="0"/>
              <a:t>platforms </a:t>
            </a:r>
            <a:r>
              <a:rPr lang="en-US" dirty="0" smtClean="0"/>
              <a:t>will </a:t>
            </a:r>
            <a:r>
              <a:rPr lang="en-US" dirty="0"/>
              <a:t>aim to offer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/>
              <a:t>F</a:t>
            </a:r>
            <a:r>
              <a:rPr lang="en-US" dirty="0" smtClean="0"/>
              <a:t>lexible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Convenient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Interactive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</a:t>
            </a:r>
            <a:r>
              <a:rPr lang="en-US" dirty="0" smtClean="0"/>
              <a:t>ersonalized </a:t>
            </a:r>
            <a:r>
              <a:rPr lang="en-US" dirty="0"/>
              <a:t>learning </a:t>
            </a:r>
            <a:r>
              <a:rPr lang="en-US" dirty="0" smtClean="0"/>
              <a:t>experiences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</a:t>
            </a:r>
            <a:r>
              <a:rPr lang="en-US" dirty="0" smtClean="0"/>
              <a:t>ccess </a:t>
            </a:r>
            <a:r>
              <a:rPr lang="en-US" dirty="0"/>
              <a:t>to support </a:t>
            </a:r>
            <a:r>
              <a:rPr lang="en-US" dirty="0" smtClean="0"/>
              <a:t>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27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Building </a:t>
            </a:r>
            <a:r>
              <a:rPr lang="en-US" dirty="0" err="1" smtClean="0"/>
              <a:t>elearning</a:t>
            </a:r>
            <a:r>
              <a:rPr lang="en-US" dirty="0" smtClean="0"/>
              <a:t> platform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effective and user friendly</a:t>
            </a:r>
          </a:p>
          <a:p>
            <a:r>
              <a:rPr lang="en-US" dirty="0" smtClean="0"/>
              <a:t>It can be a </a:t>
            </a:r>
            <a:r>
              <a:rPr lang="en-US" dirty="0"/>
              <a:t>custom-built platform or a pre-existing platform such as Moodle or </a:t>
            </a:r>
            <a:r>
              <a:rPr lang="en-US" dirty="0" smtClean="0"/>
              <a:t>Canvas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076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Integration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Student Registration</a:t>
            </a:r>
          </a:p>
          <a:p>
            <a:r>
              <a:rPr lang="en-US" dirty="0" smtClean="0"/>
              <a:t>Course management system</a:t>
            </a:r>
          </a:p>
          <a:p>
            <a:r>
              <a:rPr lang="en-US" dirty="0" smtClean="0"/>
              <a:t>LMS</a:t>
            </a:r>
          </a:p>
          <a:p>
            <a:r>
              <a:rPr lang="en-US" dirty="0" smtClean="0"/>
              <a:t>Multi media support - </a:t>
            </a:r>
            <a:r>
              <a:rPr lang="en-US" dirty="0"/>
              <a:t>Micro </a:t>
            </a:r>
            <a:r>
              <a:rPr lang="en-US" dirty="0" smtClean="0"/>
              <a:t>learning</a:t>
            </a:r>
          </a:p>
          <a:p>
            <a:r>
              <a:rPr lang="en-US" dirty="0" err="1" smtClean="0"/>
              <a:t>Gamification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Social learning (discussions and forums)</a:t>
            </a:r>
          </a:p>
          <a:p>
            <a:r>
              <a:rPr lang="en-US" dirty="0" smtClean="0"/>
              <a:t>Analytics and reporting (progress and certification/ awards)</a:t>
            </a:r>
          </a:p>
          <a:p>
            <a:r>
              <a:rPr lang="en-US" dirty="0" smtClean="0"/>
              <a:t>E-Library</a:t>
            </a:r>
          </a:p>
          <a:p>
            <a:r>
              <a:rPr lang="en-US" dirty="0" smtClean="0"/>
              <a:t>Research publication</a:t>
            </a:r>
          </a:p>
          <a:p>
            <a:r>
              <a:rPr lang="en-US" dirty="0" smtClean="0"/>
              <a:t>Mobile learning</a:t>
            </a:r>
          </a:p>
          <a:p>
            <a:r>
              <a:rPr lang="en-US" dirty="0" smtClean="0"/>
              <a:t>Payment methods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399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Attractive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ELB – </a:t>
            </a:r>
            <a:r>
              <a:rPr lang="en-US" dirty="0" err="1" smtClean="0"/>
              <a:t>elearning</a:t>
            </a:r>
            <a:r>
              <a:rPr lang="en-US" dirty="0" smtClean="0"/>
              <a:t> brothers </a:t>
            </a:r>
          </a:p>
          <a:p>
            <a:r>
              <a:rPr lang="en-US" dirty="0"/>
              <a:t>https://www.elblearning.com/create-better-learning-experiences</a:t>
            </a:r>
          </a:p>
        </p:txBody>
      </p:sp>
    </p:spTree>
    <p:extLst>
      <p:ext uri="{BB962C8B-B14F-4D97-AF65-F5344CB8AC3E}">
        <p14:creationId xmlns:p14="http://schemas.microsoft.com/office/powerpoint/2010/main" val="219850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</a:t>
            </a:r>
            <a:r>
              <a:rPr lang="en-US" dirty="0" smtClean="0"/>
              <a:t>eatures of the e-learning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User friendly interface – easy to navigate</a:t>
            </a:r>
          </a:p>
          <a:p>
            <a:r>
              <a:rPr lang="en-US" dirty="0" smtClean="0"/>
              <a:t>Course content 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video lectures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e-books</a:t>
            </a: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allowing </a:t>
            </a:r>
            <a:r>
              <a:rPr lang="en-US" sz="2900" dirty="0"/>
              <a:t>students to interact with </a:t>
            </a:r>
            <a:r>
              <a:rPr lang="en-US" sz="2900" dirty="0" smtClean="0"/>
              <a:t>lecturers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Workshops</a:t>
            </a: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discussion forums</a:t>
            </a:r>
            <a:endParaRPr lang="en-US" sz="2900" dirty="0"/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interactive quizzes</a:t>
            </a:r>
          </a:p>
          <a:p>
            <a:pPr>
              <a:buFont typeface="Wingdings" pitchFamily="2" charset="2"/>
              <a:buChar char="Ø"/>
            </a:pPr>
            <a:r>
              <a:rPr lang="en-US" sz="2900" dirty="0" smtClean="0"/>
              <a:t>Assessment </a:t>
            </a:r>
            <a:r>
              <a:rPr lang="en-US" sz="2900" dirty="0"/>
              <a:t>and </a:t>
            </a:r>
            <a:r>
              <a:rPr lang="en-US" sz="2900" dirty="0" smtClean="0"/>
              <a:t>grading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04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of the e-learning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Certification and </a:t>
            </a:r>
            <a:r>
              <a:rPr lang="en-US" dirty="0" smtClean="0"/>
              <a:t>credentialing</a:t>
            </a:r>
          </a:p>
          <a:p>
            <a:r>
              <a:rPr lang="en-US" dirty="0" smtClean="0"/>
              <a:t>Mobile friendly</a:t>
            </a:r>
          </a:p>
          <a:p>
            <a:r>
              <a:rPr lang="en-US" dirty="0" smtClean="0"/>
              <a:t>Personalized </a:t>
            </a:r>
            <a:r>
              <a:rPr lang="en-US" dirty="0"/>
              <a:t>learning experience </a:t>
            </a:r>
          </a:p>
          <a:p>
            <a:r>
              <a:rPr lang="en-US" dirty="0"/>
              <a:t>Progress tracking</a:t>
            </a:r>
          </a:p>
          <a:p>
            <a:r>
              <a:rPr lang="en-US" dirty="0"/>
              <a:t>Technical support for students and </a:t>
            </a:r>
            <a:r>
              <a:rPr lang="en-US" dirty="0" smtClean="0"/>
              <a:t>demonstrations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70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924</TotalTime>
  <Words>255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e-Learning Platform</vt:lpstr>
      <vt:lpstr>Existing Website</vt:lpstr>
      <vt:lpstr> Goal of the e-learning platform </vt:lpstr>
      <vt:lpstr> Needs and learning preferences </vt:lpstr>
      <vt:lpstr> Building elearning platform </vt:lpstr>
      <vt:lpstr> Integration  </vt:lpstr>
      <vt:lpstr>Attractive Integration</vt:lpstr>
      <vt:lpstr>Features of the e-learning platform</vt:lpstr>
      <vt:lpstr>Features of the e-learning platform</vt:lpstr>
      <vt:lpstr>Course structure</vt:lpstr>
      <vt:lpstr> Payment methods 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Platform</dc:title>
  <dc:creator>hp</dc:creator>
  <cp:lastModifiedBy>Windows User</cp:lastModifiedBy>
  <cp:revision>12</cp:revision>
  <dcterms:created xsi:type="dcterms:W3CDTF">2006-08-16T00:00:00Z</dcterms:created>
  <dcterms:modified xsi:type="dcterms:W3CDTF">2023-04-19T04:17:05Z</dcterms:modified>
</cp:coreProperties>
</file>